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484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844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554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016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692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940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944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810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81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693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416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770244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4780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15562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9391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9903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392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EAF463A-BC7C-46EE-9F1E-7F377CCA4891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9469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70" b="7407"/>
          <a:stretch/>
        </p:blipFill>
        <p:spPr>
          <a:xfrm>
            <a:off x="0" y="-98172"/>
            <a:ext cx="9144000" cy="694462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819400" y="1066800"/>
            <a:ext cx="52104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FFFF00"/>
                </a:solidFill>
              </a:rPr>
              <a:t>МБОУ «</a:t>
            </a:r>
            <a:r>
              <a:rPr lang="ru-RU" sz="2000" dirty="0" err="1" smtClean="0">
                <a:solidFill>
                  <a:srgbClr val="FFFF00"/>
                </a:solidFill>
              </a:rPr>
              <a:t>Малоелгинская</a:t>
            </a:r>
            <a:r>
              <a:rPr lang="ru-RU" sz="2000" dirty="0" smtClean="0">
                <a:solidFill>
                  <a:srgbClr val="FFFF00"/>
                </a:solidFill>
              </a:rPr>
              <a:t> СОШ»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8200" y="4267200"/>
            <a:ext cx="7010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FFFF00"/>
                </a:solidFill>
              </a:rPr>
              <a:t>Портфолио школьного театра</a:t>
            </a:r>
          </a:p>
          <a:p>
            <a:pPr algn="ctr"/>
            <a:r>
              <a:rPr lang="ru-RU" sz="4000" dirty="0">
                <a:solidFill>
                  <a:srgbClr val="FFFF00"/>
                </a:solidFill>
              </a:rPr>
              <a:t> </a:t>
            </a:r>
            <a:r>
              <a:rPr lang="ru-RU" sz="4000" dirty="0" smtClean="0">
                <a:solidFill>
                  <a:srgbClr val="FFFF00"/>
                </a:solidFill>
              </a:rPr>
              <a:t>   «Маска»</a:t>
            </a:r>
            <a:endParaRPr lang="ru-RU" sz="4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14800" y="1752600"/>
            <a:ext cx="4876800" cy="4351338"/>
          </a:xfrm>
        </p:spPr>
        <p:txBody>
          <a:bodyPr>
            <a:normAutofit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Садриева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Фарида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Вагизовна</a:t>
            </a:r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Wide Latin" pitchFamily="18" charset="0"/>
                <a:cs typeface="Times New Roman" pitchFamily="18" charset="0"/>
              </a:rPr>
              <a:t>Дата рождения: 21.09.1965</a:t>
            </a:r>
            <a:endParaRPr lang="ru-RU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Wide Latin" pitchFamily="18" charset="0"/>
                <a:cs typeface="Times New Roman" pitchFamily="18" charset="0"/>
              </a:rPr>
              <a:t> Образование: высшее (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Wide Latin" pitchFamily="18" charset="0"/>
                <a:cs typeface="Times New Roman" pitchFamily="18" charset="0"/>
              </a:rPr>
              <a:t>КГУ,филфак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Wide Latin" pitchFamily="18" charset="0"/>
                <a:cs typeface="Times New Roman" pitchFamily="18" charset="0"/>
              </a:rPr>
              <a:t>)</a:t>
            </a:r>
            <a:endParaRPr lang="ru-RU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Wide Latin" pitchFamily="18" charset="0"/>
                <a:cs typeface="Times New Roman" pitchFamily="18" charset="0"/>
              </a:rPr>
              <a:t>Трудовой стаж :  Общий  - 35 лет  Педагогический  - 35 лет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  <a:tabLst>
                <a:tab pos="457200" algn="l"/>
              </a:tabLst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Wide Latin" pitchFamily="18" charset="0"/>
                <a:cs typeface="Times New Roman" pitchFamily="18" charset="0"/>
              </a:rPr>
              <a:t>Место работы : МБОУ «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Wide Latin" pitchFamily="18" charset="0"/>
                <a:cs typeface="Times New Roman" pitchFamily="18" charset="0"/>
              </a:rPr>
              <a:t>Малоелгинская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Wide Latin" pitchFamily="18" charset="0"/>
                <a:cs typeface="Times New Roman" pitchFamily="18" charset="0"/>
              </a:rPr>
              <a:t> СОШ»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Wide Latin" pitchFamily="18" charset="0"/>
                <a:cs typeface="Times New Roman" pitchFamily="18" charset="0"/>
              </a:rPr>
              <a:t>Аттестация: первая  категория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Wide Latin" pitchFamily="18" charset="0"/>
                <a:cs typeface="Times New Roman" pitchFamily="18" charset="0"/>
              </a:rPr>
              <a:t>Занимаемая должность: 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  <a:tabLst>
                <a:tab pos="457200" algn="l"/>
              </a:tabLst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Wide Latin" pitchFamily="18" charset="0"/>
                <a:cs typeface="Times New Roman" pitchFamily="18" charset="0"/>
              </a:rPr>
              <a:t>Учитель истории, педагог дополнительного образования</a:t>
            </a:r>
            <a:endParaRPr lang="ru-RU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19200" y="685800"/>
            <a:ext cx="61722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Руководитель кружка</a:t>
            </a:r>
            <a:endParaRPr lang="ru-RU" sz="40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286000"/>
            <a:ext cx="2489200" cy="3733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81000" y="0"/>
            <a:ext cx="8382000" cy="2819400"/>
          </a:xfrm>
        </p:spPr>
        <p:txBody>
          <a:bodyPr>
            <a:noAutofit/>
          </a:bodyPr>
          <a:lstStyle/>
          <a:p>
            <a:endParaRPr lang="ru-RU" sz="1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Наш девиз: </a:t>
            </a:r>
            <a:r>
              <a:rPr lang="tt-RU" sz="3200" dirty="0" smtClean="0">
                <a:solidFill>
                  <a:srgbClr val="FF0000"/>
                </a:solidFill>
              </a:rPr>
              <a:t>“</a:t>
            </a:r>
            <a:r>
              <a:rPr lang="ru-RU" sz="3200" dirty="0" smtClean="0">
                <a:solidFill>
                  <a:srgbClr val="FF0000"/>
                </a:solidFill>
              </a:rPr>
              <a:t>Театр –</a:t>
            </a:r>
            <a:r>
              <a:rPr lang="ru-RU" sz="3200" dirty="0" err="1" smtClean="0">
                <a:solidFill>
                  <a:srgbClr val="FF0000"/>
                </a:solidFill>
              </a:rPr>
              <a:t>яктылыкка,нурга</a:t>
            </a:r>
            <a:r>
              <a:rPr lang="ru-RU" sz="3200" dirty="0" smtClean="0">
                <a:solidFill>
                  <a:srgbClr val="FF0000"/>
                </a:solidFill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</a:rPr>
              <a:t>илт</a:t>
            </a:r>
            <a:r>
              <a:rPr lang="tt-RU" sz="3200" dirty="0" smtClean="0">
                <a:solidFill>
                  <a:srgbClr val="FF0000"/>
                </a:solidFill>
              </a:rPr>
              <a:t>ә”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490250"/>
            <a:ext cx="3625948" cy="26884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305800" cy="3200400"/>
          </a:xfrm>
        </p:spPr>
        <p:txBody>
          <a:bodyPr>
            <a:no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Наш школьный Театр </a:t>
            </a:r>
            <a:r>
              <a:rPr lang="ru-RU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«Маска» 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был создан в сентябре 2022 года на базе МБОУ «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Малоелгинская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СОШ» </a:t>
            </a:r>
            <a:b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объединение пришли дети 2 - 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классов. Были поставлены  задачи: </a:t>
            </a:r>
            <a:b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Развивающие:</a:t>
            </a:r>
            <a:b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• Формировать творческое мышление, устойчивый интерес к художественной деятельности; </a:t>
            </a:r>
            <a:b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• Развивать художественный вкус, фантазию, изобретательность, пространственное воображение; </a:t>
            </a:r>
            <a:b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• Формировать умения и навыки, необходимые для создания творческих работ; </a:t>
            </a:r>
            <a:b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• Развивать желание экспериментировать, проявляя яркие познавательные чувства: удивление, сомнение, радость от узнавания нового.</a:t>
            </a:r>
            <a:b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Образовательные: </a:t>
            </a:r>
            <a:b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• Закреплять и обогащать знания детей о разных видах художественного творчества; </a:t>
            </a:r>
            <a:b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• Знакомить детей различными видами изобразительной деятельности, многообразием художественных материалов и приёмами работы с ними, закреплять приобретённые умения и навыки и показывать детям широту их возможного применения. </a:t>
            </a:r>
            <a:b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Воспитательные:</a:t>
            </a:r>
            <a:b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• Воспитывать трудолюбие и желание добиваться успеха собственным трудом; </a:t>
            </a:r>
            <a:b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• Воспитывать внимание, аккуратность, целеустремлённость, творческую.</a:t>
            </a:r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47800" y="685800"/>
            <a:ext cx="58674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Наши выступления </a:t>
            </a:r>
            <a:endParaRPr lang="ru-RU" sz="40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524000"/>
            <a:ext cx="2362199" cy="2133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2" y="3962400"/>
            <a:ext cx="29717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Зональный конкурс «Секреты дружного класса» </a:t>
            </a:r>
            <a:r>
              <a:rPr lang="ru-RU" sz="1400" b="1" dirty="0" err="1" smtClean="0">
                <a:solidFill>
                  <a:schemeClr val="bg1"/>
                </a:solidFill>
              </a:rPr>
              <a:t>г.Булгар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1734551"/>
            <a:ext cx="3048000" cy="20002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0" y="41910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Зональный конкурс «</a:t>
            </a:r>
            <a:r>
              <a:rPr lang="ru-RU" sz="1400" b="1" dirty="0" err="1" smtClean="0">
                <a:solidFill>
                  <a:schemeClr val="bg1"/>
                </a:solidFill>
              </a:rPr>
              <a:t>Сайяр</a:t>
            </a:r>
            <a:r>
              <a:rPr lang="ru-RU" sz="1400" b="1" dirty="0" smtClean="0">
                <a:solidFill>
                  <a:schemeClr val="bg1"/>
                </a:solidFill>
              </a:rPr>
              <a:t>». </a:t>
            </a:r>
            <a:r>
              <a:rPr lang="ru-RU" sz="1400" b="1" dirty="0" err="1" smtClean="0">
                <a:solidFill>
                  <a:schemeClr val="bg1"/>
                </a:solidFill>
              </a:rPr>
              <a:t>Г.Казань.Театр</a:t>
            </a:r>
            <a:r>
              <a:rPr lang="ru-RU" sz="1400" b="1" dirty="0" smtClean="0">
                <a:solidFill>
                  <a:schemeClr val="bg1"/>
                </a:solidFill>
              </a:rPr>
              <a:t> </a:t>
            </a:r>
            <a:r>
              <a:rPr lang="ru-RU" sz="1400" b="1" dirty="0" err="1" smtClean="0">
                <a:solidFill>
                  <a:schemeClr val="bg1"/>
                </a:solidFill>
              </a:rPr>
              <a:t>им.К.Тинчурина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899" y="4648200"/>
            <a:ext cx="2321243" cy="174093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19800" y="6019800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.</a:t>
            </a:r>
            <a:r>
              <a:rPr lang="ru-RU" sz="1400" b="1" dirty="0" smtClean="0">
                <a:solidFill>
                  <a:schemeClr val="bg1"/>
                </a:solidFill>
              </a:rPr>
              <a:t>Выступление в конкурсе «Секреты дружного класса»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299" y="4846082"/>
            <a:ext cx="2057400" cy="15430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23900" y="6477000"/>
            <a:ext cx="2782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СДК Малая </a:t>
            </a:r>
            <a:r>
              <a:rPr lang="ru-RU" dirty="0" err="1" smtClean="0">
                <a:solidFill>
                  <a:schemeClr val="bg1"/>
                </a:solidFill>
              </a:rPr>
              <a:t>Елга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72056" y="838200"/>
            <a:ext cx="450315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Наши награды</a:t>
            </a:r>
            <a:endParaRPr lang="ru-RU" sz="40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675" y="2295525"/>
            <a:ext cx="4343400" cy="32575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47963" y="2251074"/>
            <a:ext cx="3987800" cy="29908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905000"/>
            <a:ext cx="7886700" cy="153987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2023-2024 </a:t>
            </a:r>
            <a:r>
              <a:rPr lang="ru-RU" sz="4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уч.году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театральном кружке «Маска» занимаются 10 детей, </a:t>
            </a:r>
            <a:b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возрасте от 11 до 16 лет. </a:t>
            </a:r>
            <a:b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 дети с большим энтузиазмом  посещают кружок.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i="1" dirty="0" smtClean="0">
                <a:solidFill>
                  <a:srgbClr val="FF0000"/>
                </a:solidFill>
              </a:rPr>
              <a:t>Наша афиша</a:t>
            </a:r>
            <a:endParaRPr lang="ru-RU" sz="4000" i="1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87917" y="2817284"/>
            <a:ext cx="3314699" cy="39285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114925" y="2962275"/>
            <a:ext cx="310515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551963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132</TotalTime>
  <Words>77</Words>
  <Application>Microsoft Office PowerPoint</Application>
  <PresentationFormat>Экран (4:3)</PresentationFormat>
  <Paragraphs>22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Century Gothic</vt:lpstr>
      <vt:lpstr>Times New Roman</vt:lpstr>
      <vt:lpstr>Wide Latin</vt:lpstr>
      <vt:lpstr>Wingdings 3</vt:lpstr>
      <vt:lpstr>Сектор</vt:lpstr>
      <vt:lpstr>Презентация PowerPoint</vt:lpstr>
      <vt:lpstr>Презентация PowerPoint</vt:lpstr>
      <vt:lpstr>Презентация PowerPoint</vt:lpstr>
      <vt:lpstr>      Наш школьный Театр «Маска» был создан в сентябре 2022 года на базе МБОУ «Малоелгинская СОШ»  В объединение пришли дети 2 - 9 классов. Были поставлены  задачи:  Развивающие:  • Формировать творческое мышление, устойчивый интерес к художественной деятельности;  • Развивать художественный вкус, фантазию, изобретательность, пространственное воображение;  • Формировать умения и навыки, необходимые для создания творческих работ;  • Развивать желание экспериментировать, проявляя яркие познавательные чувства: удивление, сомнение, радость от узнавания нового. Образовательные:  • Закреплять и обогащать знания детей о разных видах художественного творчества;  • Знакомить детей различными видами изобразительной деятельности, многообразием художественных материалов и приёмами работы с ними, закреплять приобретённые умения и навыки и показывать детям широту их возможного применения.  Воспитательные: • Воспитывать трудолюбие и желание добиваться успеха собственным трудом;  • Воспитывать внимание, аккуратность, целеустремлённость, творческую.</vt:lpstr>
      <vt:lpstr>Презентация PowerPoint</vt:lpstr>
      <vt:lpstr>Презентация PowerPoint</vt:lpstr>
      <vt:lpstr>В 2023-2024 уч.году в театральном кружке «Маска» занимаются 10 детей,  в возрасте от 11 до 16 лет.  Все дети с большим энтузиазмом  посещают кружок.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Buh-1</dc:creator>
  <cp:lastModifiedBy>Пользователь</cp:lastModifiedBy>
  <cp:revision>10</cp:revision>
  <dcterms:created xsi:type="dcterms:W3CDTF">2022-12-03T06:32:43Z</dcterms:created>
  <dcterms:modified xsi:type="dcterms:W3CDTF">2024-03-12T07:06:17Z</dcterms:modified>
</cp:coreProperties>
</file>